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6" r:id="rId5"/>
    <p:sldId id="264" r:id="rId6"/>
    <p:sldId id="265" r:id="rId7"/>
    <p:sldId id="268" r:id="rId8"/>
    <p:sldId id="262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68DFE1-26EA-403C-9510-B55C7E6C7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2D3CE7-0F0C-485A-B9FE-FBED21BBD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DB1C19-9320-4DB5-B707-BF2B061D5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E1B8F9-F34E-40F1-BAE2-DB3E1F11B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CD82-8F7A-4663-9947-FFB95A282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786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E8DE4-8408-480E-89D7-B9348F81C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B2D51DE-298A-4E4E-8C12-42A65DDAF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2A5481-8627-4A02-84C4-4AC610DB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341312-8442-480E-953B-D11D4D81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5E0D6F-181C-4663-A8FD-BFC309350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9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4C0AC6-BD27-47BA-B3F2-39E17A282A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6F6A22-AAC8-4A44-94DF-83420968D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F1B6D8-02A6-432F-BA21-D38CE00A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82D316-4CC9-4B69-B2D1-DE60F2422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360C1C-B139-443E-B1D7-03E516AF6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1059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D54FF-5FE7-401E-A654-117B45832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1F1B65-D593-4DE9-AB82-61B45952E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336E7-1610-4C6B-B7C8-121DE0855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5A7B6E-49BA-42CF-8FF2-2D87188E5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C46AB2-5A41-4B1A-AD45-132ABAE4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097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B94415-80DF-4275-A71D-32DACC26D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F55685-2853-476D-80B7-062881D00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0FFE17-837B-4F9A-999A-9D09F1CCC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3FFEA8-85D3-470F-8EE5-B7743655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8CED45-F836-4F58-8A76-A2FFF5F0B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8298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704FB-E1E5-49D3-886F-C4E673DDF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84C9B1-5150-40AD-A688-3D1C1B5FF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AC9448D-6BB5-4F4B-BB8C-4D92E947A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7C86AD-E64C-407C-8887-BEE1B6CC8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2A7BCE-7CC4-42D0-A04E-4E2DB3B14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F1C5D1-17BD-4DD6-BC7F-4BAD4BCBC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454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C20521-7D9C-4F92-8AAA-717E14316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F2641C-99CA-44E2-837B-E2827BD66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24B7C8-5156-4F8D-B221-631CC82E6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EE25147-9F14-45DE-867E-E8191F2567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2E456A6-3AC8-4D6B-893B-4A3B1E628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EFE0C2-0790-4504-AB54-4D893ACF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59C14D-559A-4437-888A-07F7A794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9C58B01-B2D5-49DD-9C54-E8D5C624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162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9E89F2-C853-41C9-940A-EA7495316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A5431B-CB8F-4237-85A8-F3EB29AB3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7EE3EA2-D232-48C3-AB7B-77888A686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3144D6-171E-47EC-839D-8D9EF13FA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4636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0A2B9BE-8218-492F-AA1C-67C170F75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54A56F5-976D-473F-8A24-E2972E5AE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40C41E-4016-4437-A461-637D91E7A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095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C56E8-A565-4CE1-8E93-CC868AD63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C01CC-AC96-4E26-9AB9-62AB2D4CB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D4C10B-18D7-49D4-BE86-60D2E5AE5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9269AD-751D-4262-904E-E6CC8D292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755DB8-1625-4517-841C-B5B67CE23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23A35E5-D2C6-4708-95A5-3465FF136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929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A8FE5-857A-49A1-B819-C4DCE47B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923BC89-ECAC-4FDB-A3B9-1463CBFC2C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5E4AEF0-3DB1-40A2-9D24-591C8EE3D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234DB1-DAEC-4977-B1EF-C6079B75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9B6245-A8C6-4025-9605-3D47521C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F9FBD0-99DC-41B8-A17C-45F0E17A4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030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B4FB83-C434-4A33-B432-6D9DE879D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BF7354-5674-4845-ADB2-148209509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E6606D-6844-4BD0-8CCD-58839E3B08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8633E-7CE3-4E7A-A78C-839976AC5116}" type="datetimeFigureOut">
              <a:rPr lang="es-CO" smtClean="0"/>
              <a:t>27/08/2026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B15031-F929-4E38-9D66-D1E2BEF32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402AF4-DB51-4A31-A0BF-0A581E3E7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816FB-39F3-4381-95F8-830FCA48BC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376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4613B4A9-1C7C-4729-A016-AB42D397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564F603-6E3B-44BD-9286-C5E5F1904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36" r="1" b="1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pic>
        <p:nvPicPr>
          <p:cNvPr id="1026" name="Picture 2" descr="Corporación Universitaria Remington">
            <a:extLst>
              <a:ext uri="{FF2B5EF4-FFF2-40B4-BE49-F238E27FC236}">
                <a16:creationId xmlns:a16="http://schemas.microsoft.com/office/drawing/2014/main" id="{09AF7534-BA75-4A6D-B346-588092568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836" y="2023294"/>
            <a:ext cx="2690352" cy="72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81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9FC6FDC-19B4-49F1-B17A-B1F71341BF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8236" r="1" b="1"/>
          <a:stretch/>
        </p:blipFill>
        <p:spPr>
          <a:xfrm>
            <a:off x="0" y="0"/>
            <a:ext cx="12192000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5A6CAD7-BAFF-49DD-A608-FD523B3BE8E3}"/>
              </a:ext>
            </a:extLst>
          </p:cNvPr>
          <p:cNvSpPr/>
          <p:nvPr/>
        </p:nvSpPr>
        <p:spPr>
          <a:xfrm>
            <a:off x="817418" y="451356"/>
            <a:ext cx="1090352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dirty="0"/>
              <a:t>DEFINICIÓN, CONCEPTOS BÁSICOS, CLASIFICACIÓN, GESTIÓN DE RECURSOS E INTRODUCCIÓN A LOS SISTEMAS OPERATIVOS DISTRIBUIDOS Y SUS CARACTERÍSTICAS. </a:t>
            </a:r>
            <a:endParaRPr lang="es-E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1B1C660-088C-4160-418C-6432D0D20EE9}"/>
              </a:ext>
            </a:extLst>
          </p:cNvPr>
          <p:cNvSpPr txBox="1"/>
          <p:nvPr/>
        </p:nvSpPr>
        <p:spPr>
          <a:xfrm>
            <a:off x="574145" y="2902656"/>
            <a:ext cx="7007212" cy="230832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2400" b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400" dirty="0"/>
              <a:t>Elaborar una presentación académica en la que se desarrollen y expongan de manera clara, estructurada y fundamentada los siguientes temas relacionados con la infraestructura de los sistemas operativos.</a:t>
            </a:r>
          </a:p>
          <a:p>
            <a:endParaRPr lang="es-CO" sz="2400" dirty="0"/>
          </a:p>
        </p:txBody>
      </p:sp>
      <p:pic>
        <p:nvPicPr>
          <p:cNvPr id="13" name="Picture 4" descr="témporaPresentaciones: Novedades en PowerPoint 2019 y 365">
            <a:extLst>
              <a:ext uri="{FF2B5EF4-FFF2-40B4-BE49-F238E27FC236}">
                <a16:creationId xmlns:a16="http://schemas.microsoft.com/office/drawing/2014/main" id="{60C3B2C3-824C-C4D6-F072-30B3632E7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230" y="2129522"/>
            <a:ext cx="1102904" cy="11590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Icono de Canva estilo Cloud">
            <a:extLst>
              <a:ext uri="{FF2B5EF4-FFF2-40B4-BE49-F238E27FC236}">
                <a16:creationId xmlns:a16="http://schemas.microsoft.com/office/drawing/2014/main" id="{8B49F058-267D-72CD-0C91-D81072AC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134" y="3428995"/>
            <a:ext cx="1238970" cy="123897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Genially, la herramienta para crear contenidos interactivos - Genially">
            <a:extLst>
              <a:ext uri="{FF2B5EF4-FFF2-40B4-BE49-F238E27FC236}">
                <a16:creationId xmlns:a16="http://schemas.microsoft.com/office/drawing/2014/main" id="{CFD97BFA-A12F-9A9B-7237-AC062F8D7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709" y="5263496"/>
            <a:ext cx="1102904" cy="11029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9512F68C-1BD5-8D49-50CC-6F2F7DC07A31}"/>
              </a:ext>
            </a:extLst>
          </p:cNvPr>
          <p:cNvCxnSpPr>
            <a:endCxn id="14" idx="2"/>
          </p:cNvCxnSpPr>
          <p:nvPr/>
        </p:nvCxnSpPr>
        <p:spPr>
          <a:xfrm flipV="1">
            <a:off x="7581357" y="4048480"/>
            <a:ext cx="2587777" cy="8338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2CF9E265-2AE0-5D7E-C705-555B1179E059}"/>
              </a:ext>
            </a:extLst>
          </p:cNvPr>
          <p:cNvCxnSpPr/>
          <p:nvPr/>
        </p:nvCxnSpPr>
        <p:spPr>
          <a:xfrm flipV="1">
            <a:off x="7581357" y="2709036"/>
            <a:ext cx="1429352" cy="1347782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EC6D1B2-F64C-AEA0-4481-00F52B5B895C}"/>
              </a:ext>
            </a:extLst>
          </p:cNvPr>
          <p:cNvCxnSpPr>
            <a:stCxn id="4" idx="3"/>
            <a:endCxn id="15" idx="2"/>
          </p:cNvCxnSpPr>
          <p:nvPr/>
        </p:nvCxnSpPr>
        <p:spPr>
          <a:xfrm>
            <a:off x="7581357" y="4056818"/>
            <a:ext cx="1429352" cy="1758130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557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9FC6FDC-19B4-49F1-B17A-B1F71341BF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8236" r="1" b="1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5A6CAD7-BAFF-49DD-A608-FD523B3BE8E3}"/>
              </a:ext>
            </a:extLst>
          </p:cNvPr>
          <p:cNvSpPr/>
          <p:nvPr/>
        </p:nvSpPr>
        <p:spPr>
          <a:xfrm>
            <a:off x="293486" y="58223"/>
            <a:ext cx="118985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Sistemas Operativos y Sistemas operativos Distribuidos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F2E64C-8B16-4C06-8BE6-DAEBA772C5E6}"/>
              </a:ext>
            </a:extLst>
          </p:cNvPr>
          <p:cNvSpPr txBox="1"/>
          <p:nvPr/>
        </p:nvSpPr>
        <p:spPr>
          <a:xfrm>
            <a:off x="293486" y="2047400"/>
            <a:ext cx="11569198" cy="452431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/>
            <a:r>
              <a:rPr lang="es-ES" sz="3200" b="1" dirty="0"/>
              <a:t>Introducción a los sistemas operativos:</a:t>
            </a:r>
            <a:r>
              <a:rPr lang="es-ES" sz="3200" dirty="0"/>
              <a:t> presentar los conceptos fundamentales y las funciones principales de un sistema operativo, abordando los siguientes elementos: </a:t>
            </a:r>
            <a:r>
              <a:rPr lang="es-ES" sz="3200" b="1" dirty="0"/>
              <a:t>archivo, proceso, llamada al sistema, </a:t>
            </a:r>
            <a:r>
              <a:rPr lang="es-ES" sz="3200" b="1" dirty="0" err="1"/>
              <a:t>kernel</a:t>
            </a:r>
            <a:r>
              <a:rPr lang="es-ES" sz="3200" b="1" dirty="0"/>
              <a:t> (núcleo) e intérprete de comandos</a:t>
            </a:r>
            <a:r>
              <a:rPr lang="es-ES" sz="3200" dirty="0"/>
              <a:t>.</a:t>
            </a:r>
          </a:p>
          <a:p>
            <a:pPr lvl="0"/>
            <a:endParaRPr lang="es-ES" sz="3200" dirty="0"/>
          </a:p>
          <a:p>
            <a:pPr lvl="0"/>
            <a:r>
              <a:rPr lang="es-ES" sz="3200" b="1" dirty="0"/>
              <a:t>Mapa mental:</a:t>
            </a:r>
            <a:r>
              <a:rPr lang="es-ES" sz="3200" dirty="0"/>
              <a:t> al finalizar la presentación, elaborar un </a:t>
            </a:r>
            <a:r>
              <a:rPr lang="es-ES" sz="3200" b="1" dirty="0"/>
              <a:t>mapa mental</a:t>
            </a:r>
            <a:r>
              <a:rPr lang="es-ES" sz="3200" dirty="0"/>
              <a:t> que sintetice y relacione los conceptos desarrollados, sirviendo como recurso de apoyo para reforzar y complementar la explicación de los temas abordados.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06B9935-FF26-4E33-8E70-66FE536EEDFC}"/>
              </a:ext>
            </a:extLst>
          </p:cNvPr>
          <p:cNvSpPr/>
          <p:nvPr/>
        </p:nvSpPr>
        <p:spPr>
          <a:xfrm>
            <a:off x="5252275" y="1061283"/>
            <a:ext cx="1134011" cy="11352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/>
              <a:t>1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46347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589E6-64C8-1276-8F6D-242B30BE9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70EDED8-EC23-C342-9C0F-8E594CA251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8236" r="1" b="1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4862D2F-B959-8CDB-FC0D-616B5A8114DE}"/>
              </a:ext>
            </a:extLst>
          </p:cNvPr>
          <p:cNvSpPr/>
          <p:nvPr/>
        </p:nvSpPr>
        <p:spPr>
          <a:xfrm>
            <a:off x="293486" y="58223"/>
            <a:ext cx="118985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Sistemas Operativos y Sistemas operativos Distribuidos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6AECF03-4DDC-6A54-BF75-BC853102CC06}"/>
              </a:ext>
            </a:extLst>
          </p:cNvPr>
          <p:cNvSpPr txBox="1"/>
          <p:nvPr/>
        </p:nvSpPr>
        <p:spPr>
          <a:xfrm>
            <a:off x="542868" y="1634564"/>
            <a:ext cx="11136514" cy="397031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2800" b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s-ES" sz="2800" b="1" dirty="0"/>
              <a:t>Tipos de sistemas operativos:</a:t>
            </a:r>
            <a:r>
              <a:rPr lang="es-ES" sz="2800" dirty="0"/>
              <a:t> identificar, definir y analizar los principales tipos de sistemas operativos, destacando sus características, funcionalidades y contextos de aplicación.</a:t>
            </a:r>
          </a:p>
          <a:p>
            <a:pPr lvl="0"/>
            <a:r>
              <a:rPr lang="es-ES" sz="2800" b="1" dirty="0"/>
              <a:t>Glosario conceptual:</a:t>
            </a:r>
            <a:r>
              <a:rPr lang="es-ES" sz="2800" dirty="0"/>
              <a:t> elaborar un glosario compuesto por </a:t>
            </a:r>
            <a:r>
              <a:rPr lang="es-ES" sz="2800" b="1" dirty="0"/>
              <a:t>15 términos fundamentales</a:t>
            </a:r>
            <a:r>
              <a:rPr lang="es-ES" sz="2800" dirty="0"/>
              <a:t> relacionados con los temas abordados, incluyendo la definición clara y precisa de cada concepto, con el propósito de fortalecer el dominio de la terminología técnica y ampliar la comprensión conceptual del capítulo.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5E9377B-EBEA-715C-FC30-87DEF55ED273}"/>
              </a:ext>
            </a:extLst>
          </p:cNvPr>
          <p:cNvSpPr/>
          <p:nvPr/>
        </p:nvSpPr>
        <p:spPr>
          <a:xfrm>
            <a:off x="5685182" y="824322"/>
            <a:ext cx="821635" cy="7520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/>
              <a:t>2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416813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B3B93-C679-0BFB-ED5C-9CC995C45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81679BD-8969-9BFD-C339-9ED3D04767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8236" r="1" b="1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5CD0F60-A11D-06FD-98B7-C65D5B58CE54}"/>
              </a:ext>
            </a:extLst>
          </p:cNvPr>
          <p:cNvSpPr/>
          <p:nvPr/>
        </p:nvSpPr>
        <p:spPr>
          <a:xfrm>
            <a:off x="293486" y="58223"/>
            <a:ext cx="118985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Sistemas Operativos y Sistemas operativos Distribuidos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41EBC28-55F9-A67A-9544-2413F3BF01C0}"/>
              </a:ext>
            </a:extLst>
          </p:cNvPr>
          <p:cNvSpPr txBox="1"/>
          <p:nvPr/>
        </p:nvSpPr>
        <p:spPr>
          <a:xfrm>
            <a:off x="542868" y="1634564"/>
            <a:ext cx="11136514" cy="397031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2800" b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s-ES" sz="2800" b="1" dirty="0"/>
              <a:t>Sistemas operativos distribuidos:</a:t>
            </a:r>
            <a:r>
              <a:rPr lang="es-ES" sz="2800" dirty="0"/>
              <a:t> definir el concepto de sistema operativo distribuido y analizar sus principales características, ventajas, componentes y formas de funcionamiento.</a:t>
            </a:r>
          </a:p>
          <a:p>
            <a:pPr lvl="0"/>
            <a:r>
              <a:rPr lang="es-ES" sz="2800" b="1" dirty="0"/>
              <a:t>Glosario conceptual:</a:t>
            </a:r>
            <a:r>
              <a:rPr lang="es-ES" sz="2800" dirty="0"/>
              <a:t> elaborar un glosario compuesto por </a:t>
            </a:r>
            <a:r>
              <a:rPr lang="es-ES" sz="2800" b="1" dirty="0"/>
              <a:t>15 términos fundamentales</a:t>
            </a:r>
            <a:r>
              <a:rPr lang="es-ES" sz="2800" dirty="0"/>
              <a:t> relacionados con los temas abordados, incluyendo la definición clara y precisa de cada concepto, con el propósito de fortalecer el dominio de la terminología técnica y ampliar la comprensión conceptual del capítulo.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86A1EE4-8EB5-09BE-BC80-4EC8E6EC02D2}"/>
              </a:ext>
            </a:extLst>
          </p:cNvPr>
          <p:cNvSpPr/>
          <p:nvPr/>
        </p:nvSpPr>
        <p:spPr>
          <a:xfrm>
            <a:off x="5685182" y="824322"/>
            <a:ext cx="821635" cy="7520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/>
              <a:t>3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76342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CED64-867A-0CA6-8FAB-DECB11C38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DD5E1317-E663-4711-4B6E-099F01EBE1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8236" r="1" b="1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8F21AE8-9168-9A61-8A46-CFF0514B9EE4}"/>
              </a:ext>
            </a:extLst>
          </p:cNvPr>
          <p:cNvSpPr/>
          <p:nvPr/>
        </p:nvSpPr>
        <p:spPr>
          <a:xfrm>
            <a:off x="293486" y="58223"/>
            <a:ext cx="118985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Sistemas Operativos y Sistemas operativos Distribuidos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ECF1F9C-7937-D366-BBEC-B3641E4DE2B5}"/>
              </a:ext>
            </a:extLst>
          </p:cNvPr>
          <p:cNvSpPr txBox="1"/>
          <p:nvPr/>
        </p:nvSpPr>
        <p:spPr>
          <a:xfrm>
            <a:off x="329316" y="1931519"/>
            <a:ext cx="11433193" cy="409342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2000" b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000" b="1" dirty="0"/>
              <a:t>GESTIÓN DE RECURSOS DEL SISTEMA OPERATIVO: PROCESADOR Y MEMORIA RAM</a:t>
            </a:r>
          </a:p>
          <a:p>
            <a:endParaRPr lang="es-ES" sz="2000" b="1" dirty="0"/>
          </a:p>
          <a:p>
            <a:pPr lvl="0"/>
            <a:r>
              <a:rPr lang="es-ES" sz="2000" b="1" dirty="0"/>
              <a:t>Elaborar una presentación académica</a:t>
            </a:r>
            <a:r>
              <a:rPr lang="es-ES" sz="2000" dirty="0"/>
              <a:t> sobre la gestión de los recursos del sistema operativo, enfocándose especialmente en la administración del </a:t>
            </a:r>
            <a:r>
              <a:rPr lang="es-ES" sz="2000" b="1" dirty="0"/>
              <a:t>procesador (CPU) y la memoria RAM</a:t>
            </a:r>
            <a:r>
              <a:rPr lang="es-ES" sz="2000" dirty="0"/>
              <a:t>. La presentación deberá abordar los conceptos fundamentales, mecanismos de gestión y principales funciones que desempeña el sistema operativo en la administración de estos recursos.</a:t>
            </a:r>
          </a:p>
          <a:p>
            <a:pPr lvl="0"/>
            <a:r>
              <a:rPr lang="es-ES" sz="2000" b="1" dirty="0"/>
              <a:t>Elaborar una tabla descriptiva de la tabla de procesos</a:t>
            </a:r>
            <a:r>
              <a:rPr lang="es-ES" sz="2000" dirty="0"/>
              <a:t>, en la que se expliquen de manera clara y fundamentada sus principales entradas y componentes, incluyendo: </a:t>
            </a:r>
            <a:r>
              <a:rPr lang="es-ES" sz="2000" b="1" dirty="0"/>
              <a:t>identificación del proceso, Bloque de Control de Procesos (PCB), estado del proceso, segmentos de memoria, operaciones de entrada y salida (E/S) y gestión estadística de los tiempos</a:t>
            </a:r>
            <a:r>
              <a:rPr lang="es-ES" sz="2000" dirty="0"/>
              <a:t>.</a:t>
            </a:r>
          </a:p>
          <a:p>
            <a:r>
              <a:rPr lang="es-ES" sz="2000" dirty="0"/>
              <a:t>La información deberá presentarse de manera </a:t>
            </a:r>
            <a:r>
              <a:rPr lang="es-ES" sz="2000" b="1" dirty="0"/>
              <a:t>organizada, clara y técnicamente sustentada</a:t>
            </a:r>
            <a:r>
              <a:rPr lang="es-ES" sz="2000" dirty="0"/>
              <a:t>, utilizando terminología propia del área de sistemas operativos.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DC50AAE-42AB-0393-3853-38E5DB32D382}"/>
              </a:ext>
            </a:extLst>
          </p:cNvPr>
          <p:cNvSpPr/>
          <p:nvPr/>
        </p:nvSpPr>
        <p:spPr>
          <a:xfrm>
            <a:off x="5439023" y="1179490"/>
            <a:ext cx="821635" cy="7520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/>
              <a:t>4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48302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EC2B5-6E73-8DA2-7FBD-EE667A62A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6BEB2E8-F8CC-AF1D-1193-0F42ED857D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8236" r="1" b="1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FA09954-0726-16AE-C8C3-1B3F51EAC694}"/>
              </a:ext>
            </a:extLst>
          </p:cNvPr>
          <p:cNvSpPr/>
          <p:nvPr/>
        </p:nvSpPr>
        <p:spPr>
          <a:xfrm>
            <a:off x="293486" y="58223"/>
            <a:ext cx="118985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Sistemas Operativos y Sistemas operativos Distribuidos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FCCF306-CDF3-B5F6-121B-071F6E8B8091}"/>
              </a:ext>
            </a:extLst>
          </p:cNvPr>
          <p:cNvSpPr txBox="1"/>
          <p:nvPr/>
        </p:nvSpPr>
        <p:spPr>
          <a:xfrm>
            <a:off x="1025235" y="1387820"/>
            <a:ext cx="10681855" cy="34163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1">
              <a:spcBef>
                <a:spcPts val="940"/>
              </a:spcBef>
              <a:buSzPts val="1800"/>
              <a:tabLst>
                <a:tab pos="1433830" algn="l"/>
              </a:tabLst>
            </a:pPr>
            <a:r>
              <a:rPr lang="es-ES" sz="3600" dirty="0"/>
              <a:t>Realizar una presentación sobre el tema de </a:t>
            </a:r>
            <a:r>
              <a:rPr lang="es-ES" sz="3600" b="1" dirty="0"/>
              <a:t>concurrencia</a:t>
            </a:r>
            <a:r>
              <a:rPr lang="es-ES" sz="3600" dirty="0"/>
              <a:t>, abordando específicamente la </a:t>
            </a:r>
            <a:r>
              <a:rPr lang="es-ES" sz="3600" b="1" dirty="0"/>
              <a:t>concurrencia entre procesos</a:t>
            </a:r>
            <a:r>
              <a:rPr lang="es-ES" sz="3600" dirty="0"/>
              <a:t> y la </a:t>
            </a:r>
            <a:r>
              <a:rPr lang="es-ES" sz="3600" b="1" dirty="0"/>
              <a:t>importancia del control de concurrencia en los sistemas operativos</a:t>
            </a:r>
            <a:r>
              <a:rPr lang="es-ES" sz="3600" dirty="0"/>
              <a:t> para prevenir errores y garantizar un funcionamiento correcto y eficiente.</a:t>
            </a:r>
            <a:endParaRPr lang="es-CO" sz="3600" b="1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83E610C-3294-AC18-96AD-8B4A5D43FF96}"/>
              </a:ext>
            </a:extLst>
          </p:cNvPr>
          <p:cNvSpPr/>
          <p:nvPr/>
        </p:nvSpPr>
        <p:spPr>
          <a:xfrm>
            <a:off x="5502962" y="664995"/>
            <a:ext cx="821635" cy="7520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/>
              <a:t>5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2618482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AEB3BDA-C4FA-453E-95BE-C8D85359FB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8236" r="1" b="1"/>
          <a:stretch/>
        </p:blipFill>
        <p:spPr>
          <a:xfrm>
            <a:off x="315139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21F3358-7701-4658-A0BA-1357B0596A6E}"/>
              </a:ext>
            </a:extLst>
          </p:cNvPr>
          <p:cNvSpPr txBox="1"/>
          <p:nvPr/>
        </p:nvSpPr>
        <p:spPr>
          <a:xfrm>
            <a:off x="563303" y="1594031"/>
            <a:ext cx="7007212" cy="193899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2400" b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4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Realizar la investigación del tema Asignado, llevar la información encontrada a Microsoft Word y Aplicarle las respectivas normas APA.</a:t>
            </a:r>
            <a:endParaRPr lang="es-CO" sz="2400" b="1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s-CO" sz="24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11BA4BE-1EE8-452F-810E-98BF6669B4C8}"/>
              </a:ext>
            </a:extLst>
          </p:cNvPr>
          <p:cNvSpPr/>
          <p:nvPr/>
        </p:nvSpPr>
        <p:spPr>
          <a:xfrm>
            <a:off x="1513856" y="-77492"/>
            <a:ext cx="102198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Condiciones para el desarrollo del </a:t>
            </a:r>
          </a:p>
          <a:p>
            <a:pPr algn="ctr"/>
            <a:r>
              <a:rPr lang="es-E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La Actividad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050" name="Picture 2" descr="Características y novedades de Word en Office 365 - Grupo Garatu">
            <a:extLst>
              <a:ext uri="{FF2B5EF4-FFF2-40B4-BE49-F238E27FC236}">
                <a16:creationId xmlns:a16="http://schemas.microsoft.com/office/drawing/2014/main" id="{AB759140-1875-4085-881A-8CF651544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356" y="1551827"/>
            <a:ext cx="2179341" cy="21697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E00EA7B3-65DF-4250-997D-2ABECCCBC876}"/>
              </a:ext>
            </a:extLst>
          </p:cNvPr>
          <p:cNvSpPr/>
          <p:nvPr/>
        </p:nvSpPr>
        <p:spPr>
          <a:xfrm>
            <a:off x="7650027" y="2221064"/>
            <a:ext cx="1587553" cy="66118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E09222A-7B54-43B3-A1ED-F602B2ABFFD0}"/>
              </a:ext>
            </a:extLst>
          </p:cNvPr>
          <p:cNvSpPr txBox="1"/>
          <p:nvPr/>
        </p:nvSpPr>
        <p:spPr>
          <a:xfrm>
            <a:off x="621018" y="4410681"/>
            <a:ext cx="7007212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O" sz="2400" b="1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4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Diseñar una presentación o una infografía para realizar la exposición del tema </a:t>
            </a:r>
            <a:endParaRPr lang="es-CO" sz="2400" b="1" spc="-5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s-CO" sz="2400" dirty="0"/>
          </a:p>
        </p:txBody>
      </p:sp>
      <p:pic>
        <p:nvPicPr>
          <p:cNvPr id="2052" name="Picture 4" descr="témporaPresentaciones: Novedades en PowerPoint 2019 y 365">
            <a:extLst>
              <a:ext uri="{FF2B5EF4-FFF2-40B4-BE49-F238E27FC236}">
                <a16:creationId xmlns:a16="http://schemas.microsoft.com/office/drawing/2014/main" id="{3A87E0B9-0BD3-4D9E-9106-F7EAB0A2F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230" y="3711095"/>
            <a:ext cx="1102904" cy="11590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cono de Canva estilo Cloud">
            <a:extLst>
              <a:ext uri="{FF2B5EF4-FFF2-40B4-BE49-F238E27FC236}">
                <a16:creationId xmlns:a16="http://schemas.microsoft.com/office/drawing/2014/main" id="{6F2E6175-3233-4604-8D7E-C70A93C5F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430" y="4576026"/>
            <a:ext cx="1238970" cy="123897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enially, la herramienta para crear contenidos interactivos - Genially">
            <a:extLst>
              <a:ext uri="{FF2B5EF4-FFF2-40B4-BE49-F238E27FC236}">
                <a16:creationId xmlns:a16="http://schemas.microsoft.com/office/drawing/2014/main" id="{B34BC107-A782-4DED-97C2-811B99E19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04" y="5622887"/>
            <a:ext cx="1102904" cy="11029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1DCC731A-E13F-4C64-AC6B-9CCDC3F51272}"/>
              </a:ext>
            </a:extLst>
          </p:cNvPr>
          <p:cNvCxnSpPr/>
          <p:nvPr/>
        </p:nvCxnSpPr>
        <p:spPr>
          <a:xfrm flipV="1">
            <a:off x="7650027" y="4550412"/>
            <a:ext cx="1122912" cy="6450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FB0C571-EF1E-42A1-A5AE-418192E3F877}"/>
              </a:ext>
            </a:extLst>
          </p:cNvPr>
          <p:cNvCxnSpPr/>
          <p:nvPr/>
        </p:nvCxnSpPr>
        <p:spPr>
          <a:xfrm>
            <a:off x="7650027" y="5195511"/>
            <a:ext cx="2546403" cy="1848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8A52300-C9AD-475D-90EC-FE5C75C78525}"/>
              </a:ext>
            </a:extLst>
          </p:cNvPr>
          <p:cNvCxnSpPr>
            <a:stCxn id="8" idx="3"/>
          </p:cNvCxnSpPr>
          <p:nvPr/>
        </p:nvCxnSpPr>
        <p:spPr>
          <a:xfrm>
            <a:off x="7628230" y="5195511"/>
            <a:ext cx="1144709" cy="8544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0652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537</Words>
  <Application>Microsoft Office PowerPoint</Application>
  <PresentationFormat>Panorámica</PresentationFormat>
  <Paragraphs>35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Ospina Moreno</dc:creator>
  <cp:lastModifiedBy>Javier Ospina Moreno</cp:lastModifiedBy>
  <cp:revision>14</cp:revision>
  <dcterms:created xsi:type="dcterms:W3CDTF">2020-08-21T23:22:03Z</dcterms:created>
  <dcterms:modified xsi:type="dcterms:W3CDTF">2026-08-28T03:29:01Z</dcterms:modified>
</cp:coreProperties>
</file>